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74"/>
  </p:normalViewPr>
  <p:slideViewPr>
    <p:cSldViewPr snapToGrid="0" snapToObjects="1">
      <p:cViewPr>
        <p:scale>
          <a:sx n="65" d="100"/>
          <a:sy n="65" d="100"/>
        </p:scale>
        <p:origin x="2184" y="16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AD8BAF-C074-1345-8070-2F3CAC12BCED}" type="datetimeFigureOut">
              <a:rPr lang="en-US" smtClean="0"/>
              <a:t>4/11/19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A55368-18C6-3747-A576-F3E6FBD50C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5884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AD8BAF-C074-1345-8070-2F3CAC12BCED}" type="datetimeFigureOut">
              <a:rPr lang="en-US" smtClean="0"/>
              <a:t>4/11/19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A55368-18C6-3747-A576-F3E6FBD50C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8877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AD8BAF-C074-1345-8070-2F3CAC12BCED}" type="datetimeFigureOut">
              <a:rPr lang="en-US" smtClean="0"/>
              <a:t>4/11/19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A55368-18C6-3747-A576-F3E6FBD50C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7556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AD8BAF-C074-1345-8070-2F3CAC12BCED}" type="datetimeFigureOut">
              <a:rPr lang="en-US" smtClean="0"/>
              <a:t>4/11/19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A55368-18C6-3747-A576-F3E6FBD50C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4895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AD8BAF-C074-1345-8070-2F3CAC12BCED}" type="datetimeFigureOut">
              <a:rPr lang="en-US" smtClean="0"/>
              <a:t>4/11/19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A55368-18C6-3747-A576-F3E6FBD50C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8807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AD8BAF-C074-1345-8070-2F3CAC12BCED}" type="datetimeFigureOut">
              <a:rPr lang="en-US" smtClean="0"/>
              <a:t>4/11/19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A55368-18C6-3747-A576-F3E6FBD50C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8239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AD8BAF-C074-1345-8070-2F3CAC12BCED}" type="datetimeFigureOut">
              <a:rPr lang="en-US" smtClean="0"/>
              <a:t>4/11/19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A55368-18C6-3747-A576-F3E6FBD50C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4481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AD8BAF-C074-1345-8070-2F3CAC12BCED}" type="datetimeFigureOut">
              <a:rPr lang="en-US" smtClean="0"/>
              <a:t>4/11/19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A55368-18C6-3747-A576-F3E6FBD50C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4879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AD8BAF-C074-1345-8070-2F3CAC12BCED}" type="datetimeFigureOut">
              <a:rPr lang="en-US" smtClean="0"/>
              <a:t>4/11/19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A55368-18C6-3747-A576-F3E6FBD50C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6841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AD8BAF-C074-1345-8070-2F3CAC12BCED}" type="datetimeFigureOut">
              <a:rPr lang="en-US" smtClean="0"/>
              <a:t>4/11/19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A55368-18C6-3747-A576-F3E6FBD50C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3230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AD8BAF-C074-1345-8070-2F3CAC12BCED}" type="datetimeFigureOut">
              <a:rPr lang="en-US" smtClean="0"/>
              <a:t>4/11/19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A55368-18C6-3747-A576-F3E6FBD50C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1313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AD8BAF-C074-1345-8070-2F3CAC12BCED}" type="datetimeFigureOut">
              <a:rPr lang="en-US" smtClean="0"/>
              <a:t>4/11/19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A55368-18C6-3747-A576-F3E6FBD50C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4702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tiff"/><Relationship Id="rId5" Type="http://schemas.openxmlformats.org/officeDocument/2006/relationships/image" Target="../media/image4.tiff"/><Relationship Id="rId6" Type="http://schemas.openxmlformats.org/officeDocument/2006/relationships/image" Target="../media/image5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4" Type="http://schemas.openxmlformats.org/officeDocument/2006/relationships/image" Target="../media/image7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4" Type="http://schemas.openxmlformats.org/officeDocument/2006/relationships/image" Target="../media/image10.tiff"/><Relationship Id="rId5" Type="http://schemas.openxmlformats.org/officeDocument/2006/relationships/image" Target="../media/image11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4" Type="http://schemas.openxmlformats.org/officeDocument/2006/relationships/image" Target="../media/image16.tiff"/><Relationship Id="rId5" Type="http://schemas.openxmlformats.org/officeDocument/2006/relationships/image" Target="../media/image17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4" Type="http://schemas.openxmlformats.org/officeDocument/2006/relationships/image" Target="../media/image21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76201"/>
          <a:stretch/>
        </p:blipFill>
        <p:spPr>
          <a:xfrm>
            <a:off x="3444713" y="4650342"/>
            <a:ext cx="7634134" cy="141601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70876" y="3688765"/>
            <a:ext cx="2540000" cy="3200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t="52776"/>
          <a:stretch/>
        </p:blipFill>
        <p:spPr>
          <a:xfrm>
            <a:off x="5037860" y="1449942"/>
            <a:ext cx="6712945" cy="214155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93252" y="29287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mtClean="0"/>
              <a:t>1: Working at Computer 2: Standing Up, Walking and Going Up/Downstairs 3: Standing 4: Walking 5: Going Up/Down Stairs 6: Walking and Talking with Someone 7: Talking while Standing</a:t>
            </a:r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/>
          <a:srcRect t="16477" r="88022" b="10305"/>
          <a:stretch/>
        </p:blipFill>
        <p:spPr>
          <a:xfrm>
            <a:off x="1153822" y="1553378"/>
            <a:ext cx="607762" cy="198200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3252" y="3289576"/>
            <a:ext cx="4744608" cy="3004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8160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5272876" y="368048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mtClean="0"/>
              <a:t>1: Working at Computer 2: Standing Up, Walking and Going Up/Downstairs 3: Standing 4: Walking 5: Going Up/Down Stairs 6: Walking and Talking with Someone 7: Talking while Standing</a:t>
            </a:r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252" y="3576015"/>
            <a:ext cx="4744608" cy="300416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l="-1" r="-618" b="6988"/>
          <a:stretch/>
        </p:blipFill>
        <p:spPr>
          <a:xfrm>
            <a:off x="1854199" y="459960"/>
            <a:ext cx="2258091" cy="296628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1679" y="3667705"/>
            <a:ext cx="4621806" cy="2912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2081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094" y="453603"/>
            <a:ext cx="3570990" cy="279637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094" y="3608432"/>
            <a:ext cx="3837771" cy="300528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3714" y="183156"/>
            <a:ext cx="5098224" cy="315495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9816" y="3342546"/>
            <a:ext cx="5286019" cy="3271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5208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52776" r="50739" b="19657"/>
          <a:stretch/>
        </p:blipFill>
        <p:spPr>
          <a:xfrm>
            <a:off x="2548048" y="1504070"/>
            <a:ext cx="3306836" cy="125014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437880" y="1134738"/>
            <a:ext cx="9702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Working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669934" y="1134738"/>
            <a:ext cx="1002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Standing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727663" y="1134738"/>
            <a:ext cx="9334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Walking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854883" y="1134738"/>
            <a:ext cx="1576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Going up stairs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l="69301" t="52776" b="18402"/>
          <a:stretch/>
        </p:blipFill>
        <p:spPr>
          <a:xfrm>
            <a:off x="5722681" y="1504070"/>
            <a:ext cx="2060783" cy="130706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842353" y="3001579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Class 1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923140" y="3001579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Class 3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916067" y="3001579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Class 4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064205" y="2995803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Class 5</a:t>
            </a:r>
            <a:endParaRPr lang="en-US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5455" y="3561353"/>
            <a:ext cx="5397500" cy="23622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711" b="6666"/>
          <a:stretch/>
        </p:blipFill>
        <p:spPr>
          <a:xfrm>
            <a:off x="317500" y="0"/>
            <a:ext cx="9383091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8955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876" y="714337"/>
            <a:ext cx="4334908" cy="28899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8504" y="551261"/>
            <a:ext cx="4145711" cy="2908035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5486401" y="1740873"/>
            <a:ext cx="1421176" cy="5288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750807" y="1305440"/>
            <a:ext cx="8923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FFT</a:t>
            </a:r>
            <a:endParaRPr lang="en-US" sz="2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903" y="3853991"/>
            <a:ext cx="4353881" cy="264556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9468" y="3602085"/>
            <a:ext cx="4281125" cy="3003022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>
            <a:off x="5486401" y="4911686"/>
            <a:ext cx="1421176" cy="5288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750807" y="4476253"/>
            <a:ext cx="8923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/>
              <a:t>FFT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2623569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9414" y="0"/>
            <a:ext cx="94531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9675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780" y="746852"/>
            <a:ext cx="4163153" cy="281570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022" y="3684863"/>
            <a:ext cx="4064509" cy="274898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8473" y="414280"/>
            <a:ext cx="5689600" cy="384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393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901" y="356594"/>
            <a:ext cx="8699500" cy="554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514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75524"/>
          <a:stretch/>
        </p:blipFill>
        <p:spPr>
          <a:xfrm>
            <a:off x="1325492" y="1212574"/>
            <a:ext cx="7679359" cy="163001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2165350"/>
            <a:ext cx="10363200" cy="2527300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2597426" y="4076700"/>
            <a:ext cx="4572000" cy="1879600"/>
            <a:chOff x="2597426" y="4076700"/>
            <a:chExt cx="4572000" cy="187960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89676" y="4076700"/>
              <a:ext cx="1587500" cy="187960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597426" y="4127500"/>
              <a:ext cx="4572000" cy="1778000"/>
            </a:xfrm>
            <a:prstGeom prst="rect">
              <a:avLst/>
            </a:prstGeom>
          </p:spPr>
        </p:pic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83150" y="2940050"/>
            <a:ext cx="2425700" cy="97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587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6328</TotalTime>
  <Words>90</Words>
  <Application>Microsoft Macintosh PowerPoint</Application>
  <PresentationFormat>Widescreen</PresentationFormat>
  <Paragraphs>12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Calibri</vt:lpstr>
      <vt:lpstr>Calibri Light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Office</dc:creator>
  <cp:lastModifiedBy>Office</cp:lastModifiedBy>
  <cp:revision>17</cp:revision>
  <dcterms:created xsi:type="dcterms:W3CDTF">2019-04-06T00:53:26Z</dcterms:created>
  <dcterms:modified xsi:type="dcterms:W3CDTF">2019-04-12T00:14:45Z</dcterms:modified>
</cp:coreProperties>
</file>